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
  </p:handoutMasterIdLst>
  <p:sldIdLst>
    <p:sldId id="256" r:id="rId2"/>
    <p:sldId id="257" r:id="rId3"/>
  </p:sldIdLst>
  <p:sldSz cx="10693400" cy="7453313"/>
  <p:notesSz cx="6881813" cy="9710738"/>
  <p:defaultTextStyle>
    <a:defPPr>
      <a:defRPr lang="es-ES"/>
    </a:defPPr>
    <a:lvl1pPr algn="l" defTabSz="1036638" rtl="0" fontAlgn="base">
      <a:spcBef>
        <a:spcPct val="0"/>
      </a:spcBef>
      <a:spcAft>
        <a:spcPct val="0"/>
      </a:spcAft>
      <a:defRPr sz="2000" kern="1200">
        <a:solidFill>
          <a:schemeClr val="tx1"/>
        </a:solidFill>
        <a:latin typeface="Arial" charset="0"/>
        <a:ea typeface="+mn-ea"/>
        <a:cs typeface="Arial" charset="0"/>
      </a:defRPr>
    </a:lvl1pPr>
    <a:lvl2pPr marL="517525" indent="-60325" algn="l" defTabSz="1036638" rtl="0" fontAlgn="base">
      <a:spcBef>
        <a:spcPct val="0"/>
      </a:spcBef>
      <a:spcAft>
        <a:spcPct val="0"/>
      </a:spcAft>
      <a:defRPr sz="2000" kern="1200">
        <a:solidFill>
          <a:schemeClr val="tx1"/>
        </a:solidFill>
        <a:latin typeface="Arial" charset="0"/>
        <a:ea typeface="+mn-ea"/>
        <a:cs typeface="Arial" charset="0"/>
      </a:defRPr>
    </a:lvl2pPr>
    <a:lvl3pPr marL="1036638" indent="-122238" algn="l" defTabSz="1036638" rtl="0" fontAlgn="base">
      <a:spcBef>
        <a:spcPct val="0"/>
      </a:spcBef>
      <a:spcAft>
        <a:spcPct val="0"/>
      </a:spcAft>
      <a:defRPr sz="2000" kern="1200">
        <a:solidFill>
          <a:schemeClr val="tx1"/>
        </a:solidFill>
        <a:latin typeface="Arial" charset="0"/>
        <a:ea typeface="+mn-ea"/>
        <a:cs typeface="Arial" charset="0"/>
      </a:defRPr>
    </a:lvl3pPr>
    <a:lvl4pPr marL="1554163" indent="-182563" algn="l" defTabSz="1036638" rtl="0" fontAlgn="base">
      <a:spcBef>
        <a:spcPct val="0"/>
      </a:spcBef>
      <a:spcAft>
        <a:spcPct val="0"/>
      </a:spcAft>
      <a:defRPr sz="2000" kern="1200">
        <a:solidFill>
          <a:schemeClr val="tx1"/>
        </a:solidFill>
        <a:latin typeface="Arial" charset="0"/>
        <a:ea typeface="+mn-ea"/>
        <a:cs typeface="Arial" charset="0"/>
      </a:defRPr>
    </a:lvl4pPr>
    <a:lvl5pPr marL="2073275" indent="-244475" algn="l" defTabSz="1036638" rtl="0" fontAlgn="base">
      <a:spcBef>
        <a:spcPct val="0"/>
      </a:spcBef>
      <a:spcAft>
        <a:spcPct val="0"/>
      </a:spcAft>
      <a:defRPr sz="2000" kern="1200">
        <a:solidFill>
          <a:schemeClr val="tx1"/>
        </a:solidFill>
        <a:latin typeface="Arial" charset="0"/>
        <a:ea typeface="+mn-ea"/>
        <a:cs typeface="Arial" charset="0"/>
      </a:defRPr>
    </a:lvl5pPr>
    <a:lvl6pPr marL="2286000" algn="l" defTabSz="914400" rtl="0" eaLnBrk="1" latinLnBrk="0" hangingPunct="1">
      <a:defRPr sz="2000" kern="1200">
        <a:solidFill>
          <a:schemeClr val="tx1"/>
        </a:solidFill>
        <a:latin typeface="Arial" charset="0"/>
        <a:ea typeface="+mn-ea"/>
        <a:cs typeface="Arial" charset="0"/>
      </a:defRPr>
    </a:lvl6pPr>
    <a:lvl7pPr marL="2743200" algn="l" defTabSz="914400" rtl="0" eaLnBrk="1" latinLnBrk="0" hangingPunct="1">
      <a:defRPr sz="2000" kern="1200">
        <a:solidFill>
          <a:schemeClr val="tx1"/>
        </a:solidFill>
        <a:latin typeface="Arial" charset="0"/>
        <a:ea typeface="+mn-ea"/>
        <a:cs typeface="Arial" charset="0"/>
      </a:defRPr>
    </a:lvl7pPr>
    <a:lvl8pPr marL="3200400" algn="l" defTabSz="914400" rtl="0" eaLnBrk="1" latinLnBrk="0" hangingPunct="1">
      <a:defRPr sz="2000" kern="1200">
        <a:solidFill>
          <a:schemeClr val="tx1"/>
        </a:solidFill>
        <a:latin typeface="Arial" charset="0"/>
        <a:ea typeface="+mn-ea"/>
        <a:cs typeface="Arial" charset="0"/>
      </a:defRPr>
    </a:lvl8pPr>
    <a:lvl9pPr marL="3657600" algn="l" defTabSz="914400" rtl="0" eaLnBrk="1" latinLnBrk="0" hangingPunct="1">
      <a:defRPr sz="20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75" d="100"/>
          <a:sy n="75" d="100"/>
        </p:scale>
        <p:origin x="126" y="-72"/>
      </p:cViewPr>
      <p:guideLst>
        <p:guide orient="horz" pos="2348"/>
        <p:guide pos="3368"/>
      </p:guideLst>
    </p:cSldViewPr>
  </p:slideViewPr>
  <p:notesTextViewPr>
    <p:cViewPr>
      <p:scale>
        <a:sx n="1" d="1"/>
        <a:sy n="1" d="1"/>
      </p:scale>
      <p:origin x="0" y="0"/>
    </p:cViewPr>
  </p:notesTextViewPr>
  <p:notesViewPr>
    <p:cSldViewPr>
      <p:cViewPr varScale="1">
        <p:scale>
          <a:sx n="56" d="100"/>
          <a:sy n="56" d="100"/>
        </p:scale>
        <p:origin x="-2886" y="-84"/>
      </p:cViewPr>
      <p:guideLst>
        <p:guide orient="horz" pos="3059"/>
        <p:guide pos="216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82913" cy="485775"/>
          </a:xfrm>
          <a:prstGeom prst="rect">
            <a:avLst/>
          </a:prstGeom>
        </p:spPr>
        <p:txBody>
          <a:bodyPr vert="horz" lIns="94814" tIns="47407" rIns="94814" bIns="47407" rtlCol="0"/>
          <a:lstStyle>
            <a:lvl1pPr algn="l" defTabSz="1036930" fontAlgn="auto">
              <a:spcBef>
                <a:spcPts val="0"/>
              </a:spcBef>
              <a:spcAft>
                <a:spcPts val="0"/>
              </a:spcAft>
              <a:defRPr sz="1200">
                <a:latin typeface="+mn-lt"/>
                <a:cs typeface="+mn-cs"/>
              </a:defRPr>
            </a:lvl1pPr>
          </a:lstStyle>
          <a:p>
            <a:pPr>
              <a:defRPr/>
            </a:pPr>
            <a:endParaRPr lang="es-ES"/>
          </a:p>
        </p:txBody>
      </p:sp>
      <p:sp>
        <p:nvSpPr>
          <p:cNvPr id="3" name="2 Marcador de fecha"/>
          <p:cNvSpPr>
            <a:spLocks noGrp="1"/>
          </p:cNvSpPr>
          <p:nvPr>
            <p:ph type="dt" sz="quarter" idx="1"/>
          </p:nvPr>
        </p:nvSpPr>
        <p:spPr>
          <a:xfrm>
            <a:off x="3897313" y="0"/>
            <a:ext cx="2982912" cy="485775"/>
          </a:xfrm>
          <a:prstGeom prst="rect">
            <a:avLst/>
          </a:prstGeom>
        </p:spPr>
        <p:txBody>
          <a:bodyPr vert="horz" lIns="94814" tIns="47407" rIns="94814" bIns="47407" rtlCol="0"/>
          <a:lstStyle>
            <a:lvl1pPr algn="r" defTabSz="1036930" fontAlgn="auto">
              <a:spcBef>
                <a:spcPts val="0"/>
              </a:spcBef>
              <a:spcAft>
                <a:spcPts val="0"/>
              </a:spcAft>
              <a:defRPr sz="1200">
                <a:latin typeface="+mn-lt"/>
                <a:cs typeface="+mn-cs"/>
              </a:defRPr>
            </a:lvl1pPr>
          </a:lstStyle>
          <a:p>
            <a:pPr>
              <a:defRPr/>
            </a:pPr>
            <a:fld id="{2109A71D-1B59-4705-B94D-3A93DE859A6E}" type="datetimeFigureOut">
              <a:rPr lang="es-ES"/>
              <a:pPr>
                <a:defRPr/>
              </a:pPr>
              <a:t>11/03/2013</a:t>
            </a:fld>
            <a:endParaRPr lang="es-ES"/>
          </a:p>
        </p:txBody>
      </p:sp>
      <p:sp>
        <p:nvSpPr>
          <p:cNvPr id="4" name="3 Marcador de pie de página"/>
          <p:cNvSpPr>
            <a:spLocks noGrp="1"/>
          </p:cNvSpPr>
          <p:nvPr>
            <p:ph type="ftr" sz="quarter" idx="2"/>
          </p:nvPr>
        </p:nvSpPr>
        <p:spPr>
          <a:xfrm>
            <a:off x="0" y="9223375"/>
            <a:ext cx="2982913" cy="485775"/>
          </a:xfrm>
          <a:prstGeom prst="rect">
            <a:avLst/>
          </a:prstGeom>
        </p:spPr>
        <p:txBody>
          <a:bodyPr vert="horz" lIns="94814" tIns="47407" rIns="94814" bIns="47407" rtlCol="0" anchor="b"/>
          <a:lstStyle>
            <a:lvl1pPr algn="l" defTabSz="1036930" fontAlgn="auto">
              <a:spcBef>
                <a:spcPts val="0"/>
              </a:spcBef>
              <a:spcAft>
                <a:spcPts val="0"/>
              </a:spcAft>
              <a:defRPr sz="1200">
                <a:latin typeface="+mn-lt"/>
                <a:cs typeface="+mn-cs"/>
              </a:defRPr>
            </a:lvl1pPr>
          </a:lstStyle>
          <a:p>
            <a:pPr>
              <a:defRPr/>
            </a:pPr>
            <a:endParaRPr lang="es-ES"/>
          </a:p>
        </p:txBody>
      </p:sp>
      <p:sp>
        <p:nvSpPr>
          <p:cNvPr id="5" name="4 Marcador de número de diapositiva"/>
          <p:cNvSpPr>
            <a:spLocks noGrp="1"/>
          </p:cNvSpPr>
          <p:nvPr>
            <p:ph type="sldNum" sz="quarter" idx="3"/>
          </p:nvPr>
        </p:nvSpPr>
        <p:spPr>
          <a:xfrm>
            <a:off x="3897313" y="9223375"/>
            <a:ext cx="2982912" cy="485775"/>
          </a:xfrm>
          <a:prstGeom prst="rect">
            <a:avLst/>
          </a:prstGeom>
        </p:spPr>
        <p:txBody>
          <a:bodyPr vert="horz" lIns="94814" tIns="47407" rIns="94814" bIns="47407" rtlCol="0" anchor="b"/>
          <a:lstStyle>
            <a:lvl1pPr algn="r" defTabSz="1036930" fontAlgn="auto">
              <a:spcBef>
                <a:spcPts val="0"/>
              </a:spcBef>
              <a:spcAft>
                <a:spcPts val="0"/>
              </a:spcAft>
              <a:defRPr sz="1200">
                <a:latin typeface="+mn-lt"/>
                <a:cs typeface="+mn-cs"/>
              </a:defRPr>
            </a:lvl1pPr>
          </a:lstStyle>
          <a:p>
            <a:pPr>
              <a:defRPr/>
            </a:pPr>
            <a:fld id="{209CF8EB-E9F8-4D42-AEDE-0C44C48122CF}" type="slidenum">
              <a:rPr lang="es-ES"/>
              <a:pPr>
                <a:defRPr/>
              </a:pPr>
              <a:t>‹Nº›</a:t>
            </a:fld>
            <a:endParaRPr lang="es-E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802005" y="2315359"/>
            <a:ext cx="9089390" cy="1597631"/>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604010" y="4223544"/>
            <a:ext cx="7485380" cy="1904736"/>
          </a:xfrm>
        </p:spPr>
        <p:txBody>
          <a:bodyPr/>
          <a:lstStyle>
            <a:lvl1pPr marL="0" indent="0" algn="ctr">
              <a:buNone/>
              <a:defRPr>
                <a:solidFill>
                  <a:schemeClr val="tx1">
                    <a:tint val="75000"/>
                  </a:schemeClr>
                </a:solidFill>
              </a:defRPr>
            </a:lvl1pPr>
            <a:lvl2pPr marL="518465" indent="0" algn="ctr">
              <a:buNone/>
              <a:defRPr>
                <a:solidFill>
                  <a:schemeClr val="tx1">
                    <a:tint val="75000"/>
                  </a:schemeClr>
                </a:solidFill>
              </a:defRPr>
            </a:lvl2pPr>
            <a:lvl3pPr marL="1036930" indent="0" algn="ctr">
              <a:buNone/>
              <a:defRPr>
                <a:solidFill>
                  <a:schemeClr val="tx1">
                    <a:tint val="75000"/>
                  </a:schemeClr>
                </a:solidFill>
              </a:defRPr>
            </a:lvl3pPr>
            <a:lvl4pPr marL="1555394" indent="0" algn="ctr">
              <a:buNone/>
              <a:defRPr>
                <a:solidFill>
                  <a:schemeClr val="tx1">
                    <a:tint val="75000"/>
                  </a:schemeClr>
                </a:solidFill>
              </a:defRPr>
            </a:lvl4pPr>
            <a:lvl5pPr marL="2073859" indent="0" algn="ctr">
              <a:buNone/>
              <a:defRPr>
                <a:solidFill>
                  <a:schemeClr val="tx1">
                    <a:tint val="75000"/>
                  </a:schemeClr>
                </a:solidFill>
              </a:defRPr>
            </a:lvl5pPr>
            <a:lvl6pPr marL="2592324" indent="0" algn="ctr">
              <a:buNone/>
              <a:defRPr>
                <a:solidFill>
                  <a:schemeClr val="tx1">
                    <a:tint val="75000"/>
                  </a:schemeClr>
                </a:solidFill>
              </a:defRPr>
            </a:lvl6pPr>
            <a:lvl7pPr marL="3110789" indent="0" algn="ctr">
              <a:buNone/>
              <a:defRPr>
                <a:solidFill>
                  <a:schemeClr val="tx1">
                    <a:tint val="75000"/>
                  </a:schemeClr>
                </a:solidFill>
              </a:defRPr>
            </a:lvl7pPr>
            <a:lvl8pPr marL="3629254" indent="0" algn="ctr">
              <a:buNone/>
              <a:defRPr>
                <a:solidFill>
                  <a:schemeClr val="tx1">
                    <a:tint val="75000"/>
                  </a:schemeClr>
                </a:solidFill>
              </a:defRPr>
            </a:lvl8pPr>
            <a:lvl9pPr marL="4147718"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DBCBDD78-8434-4822-AFB1-E69146631D4B}" type="datetimeFigureOut">
              <a:rPr lang="es-ES"/>
              <a:pPr>
                <a:defRPr/>
              </a:pPr>
              <a:t>11/03/2013</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1A454CF4-C6BB-4A20-9345-7493CEA9DC8B}"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A14D2ABA-55B9-447A-969A-8B341E909366}" type="datetimeFigureOut">
              <a:rPr lang="es-ES"/>
              <a:pPr>
                <a:defRPr/>
              </a:pPr>
              <a:t>11/03/2013</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380D90CC-23AF-454E-A360-B2D72877C40E}"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752715" y="298479"/>
            <a:ext cx="2406015" cy="635947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534670" y="298479"/>
            <a:ext cx="7039822" cy="635947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8737813B-ADB1-47DC-B6ED-C69439EB37D1}" type="datetimeFigureOut">
              <a:rPr lang="es-ES"/>
              <a:pPr>
                <a:defRPr/>
              </a:pPr>
              <a:t>11/03/2013</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D7F8A983-B3E5-4C81-804C-0A7FD6CC6892}"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C0F77B33-4AAB-4677-B290-06839AB8C068}" type="datetimeFigureOut">
              <a:rPr lang="es-ES"/>
              <a:pPr>
                <a:defRPr/>
              </a:pPr>
              <a:t>11/03/2013</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E13DD4F3-7320-4EB0-ADE3-FB6E87119FDF}"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844705" y="4789444"/>
            <a:ext cx="9089390" cy="1480311"/>
          </a:xfrm>
        </p:spPr>
        <p:txBody>
          <a:bodyPr anchor="t"/>
          <a:lstStyle>
            <a:lvl1pPr algn="l">
              <a:defRPr sz="45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844705" y="3159032"/>
            <a:ext cx="9089390" cy="1630412"/>
          </a:xfrm>
        </p:spPr>
        <p:txBody>
          <a:bodyPr anchor="b"/>
          <a:lstStyle>
            <a:lvl1pPr marL="0" indent="0">
              <a:buNone/>
              <a:defRPr sz="2300">
                <a:solidFill>
                  <a:schemeClr val="tx1">
                    <a:tint val="75000"/>
                  </a:schemeClr>
                </a:solidFill>
              </a:defRPr>
            </a:lvl1pPr>
            <a:lvl2pPr marL="518465" indent="0">
              <a:buNone/>
              <a:defRPr sz="2000">
                <a:solidFill>
                  <a:schemeClr val="tx1">
                    <a:tint val="75000"/>
                  </a:schemeClr>
                </a:solidFill>
              </a:defRPr>
            </a:lvl2pPr>
            <a:lvl3pPr marL="1036930" indent="0">
              <a:buNone/>
              <a:defRPr sz="1800">
                <a:solidFill>
                  <a:schemeClr val="tx1">
                    <a:tint val="75000"/>
                  </a:schemeClr>
                </a:solidFill>
              </a:defRPr>
            </a:lvl3pPr>
            <a:lvl4pPr marL="1555394" indent="0">
              <a:buNone/>
              <a:defRPr sz="1600">
                <a:solidFill>
                  <a:schemeClr val="tx1">
                    <a:tint val="75000"/>
                  </a:schemeClr>
                </a:solidFill>
              </a:defRPr>
            </a:lvl4pPr>
            <a:lvl5pPr marL="2073859" indent="0">
              <a:buNone/>
              <a:defRPr sz="1600">
                <a:solidFill>
                  <a:schemeClr val="tx1">
                    <a:tint val="75000"/>
                  </a:schemeClr>
                </a:solidFill>
              </a:defRPr>
            </a:lvl5pPr>
            <a:lvl6pPr marL="2592324" indent="0">
              <a:buNone/>
              <a:defRPr sz="1600">
                <a:solidFill>
                  <a:schemeClr val="tx1">
                    <a:tint val="75000"/>
                  </a:schemeClr>
                </a:solidFill>
              </a:defRPr>
            </a:lvl6pPr>
            <a:lvl7pPr marL="3110789" indent="0">
              <a:buNone/>
              <a:defRPr sz="1600">
                <a:solidFill>
                  <a:schemeClr val="tx1">
                    <a:tint val="75000"/>
                  </a:schemeClr>
                </a:solidFill>
              </a:defRPr>
            </a:lvl7pPr>
            <a:lvl8pPr marL="3629254" indent="0">
              <a:buNone/>
              <a:defRPr sz="1600">
                <a:solidFill>
                  <a:schemeClr val="tx1">
                    <a:tint val="75000"/>
                  </a:schemeClr>
                </a:solidFill>
              </a:defRPr>
            </a:lvl8pPr>
            <a:lvl9pPr marL="4147718" indent="0">
              <a:buNone/>
              <a:defRPr sz="16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531FAF24-62B9-48DF-B3CE-FDDBA25D0439}" type="datetimeFigureOut">
              <a:rPr lang="es-ES"/>
              <a:pPr>
                <a:defRPr/>
              </a:pPr>
              <a:t>11/03/2013</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46B82BCD-237E-4DB2-A981-ACED9B732498}"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534670" y="1739107"/>
            <a:ext cx="4722918" cy="4918842"/>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5435812" y="1739107"/>
            <a:ext cx="4722918" cy="4918842"/>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5D0C697C-FA78-4745-B7B5-7A51FEE5A010}" type="datetimeFigureOut">
              <a:rPr lang="es-ES"/>
              <a:pPr>
                <a:defRPr/>
              </a:pPr>
              <a:t>11/03/2013</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FBD222B7-84E5-48DB-B7B4-71888C0DBBA1}"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534670" y="1668369"/>
            <a:ext cx="4724775" cy="695297"/>
          </a:xfrm>
        </p:spPr>
        <p:txBody>
          <a:bodyPr anchor="b"/>
          <a:lstStyle>
            <a:lvl1pPr marL="0" indent="0">
              <a:buNone/>
              <a:defRPr sz="2700" b="1"/>
            </a:lvl1pPr>
            <a:lvl2pPr marL="518465" indent="0">
              <a:buNone/>
              <a:defRPr sz="2300" b="1"/>
            </a:lvl2pPr>
            <a:lvl3pPr marL="1036930" indent="0">
              <a:buNone/>
              <a:defRPr sz="2000" b="1"/>
            </a:lvl3pPr>
            <a:lvl4pPr marL="1555394" indent="0">
              <a:buNone/>
              <a:defRPr sz="1800" b="1"/>
            </a:lvl4pPr>
            <a:lvl5pPr marL="2073859" indent="0">
              <a:buNone/>
              <a:defRPr sz="1800" b="1"/>
            </a:lvl5pPr>
            <a:lvl6pPr marL="2592324" indent="0">
              <a:buNone/>
              <a:defRPr sz="1800" b="1"/>
            </a:lvl6pPr>
            <a:lvl7pPr marL="3110789" indent="0">
              <a:buNone/>
              <a:defRPr sz="1800" b="1"/>
            </a:lvl7pPr>
            <a:lvl8pPr marL="3629254" indent="0">
              <a:buNone/>
              <a:defRPr sz="1800" b="1"/>
            </a:lvl8pPr>
            <a:lvl9pPr marL="4147718" indent="0">
              <a:buNone/>
              <a:defRPr sz="18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534670" y="2363666"/>
            <a:ext cx="4724775" cy="4294282"/>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5432099" y="1668369"/>
            <a:ext cx="4726631" cy="695297"/>
          </a:xfrm>
        </p:spPr>
        <p:txBody>
          <a:bodyPr anchor="b"/>
          <a:lstStyle>
            <a:lvl1pPr marL="0" indent="0">
              <a:buNone/>
              <a:defRPr sz="2700" b="1"/>
            </a:lvl1pPr>
            <a:lvl2pPr marL="518465" indent="0">
              <a:buNone/>
              <a:defRPr sz="2300" b="1"/>
            </a:lvl2pPr>
            <a:lvl3pPr marL="1036930" indent="0">
              <a:buNone/>
              <a:defRPr sz="2000" b="1"/>
            </a:lvl3pPr>
            <a:lvl4pPr marL="1555394" indent="0">
              <a:buNone/>
              <a:defRPr sz="1800" b="1"/>
            </a:lvl4pPr>
            <a:lvl5pPr marL="2073859" indent="0">
              <a:buNone/>
              <a:defRPr sz="1800" b="1"/>
            </a:lvl5pPr>
            <a:lvl6pPr marL="2592324" indent="0">
              <a:buNone/>
              <a:defRPr sz="1800" b="1"/>
            </a:lvl6pPr>
            <a:lvl7pPr marL="3110789" indent="0">
              <a:buNone/>
              <a:defRPr sz="1800" b="1"/>
            </a:lvl7pPr>
            <a:lvl8pPr marL="3629254" indent="0">
              <a:buNone/>
              <a:defRPr sz="1800" b="1"/>
            </a:lvl8pPr>
            <a:lvl9pPr marL="4147718" indent="0">
              <a:buNone/>
              <a:defRPr sz="18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5432099" y="2363666"/>
            <a:ext cx="4726631" cy="4294282"/>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3A46E8A3-72EA-4276-94BE-1A9F889BF1C3}" type="datetimeFigureOut">
              <a:rPr lang="es-ES"/>
              <a:pPr>
                <a:defRPr/>
              </a:pPr>
              <a:t>11/03/2013</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2C9D8934-9163-4D08-8B0A-34C57C6B70F7}"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20D7D8EA-EE39-4AEB-BC2F-4F3008551432}" type="datetimeFigureOut">
              <a:rPr lang="es-ES"/>
              <a:pPr>
                <a:defRPr/>
              </a:pPr>
              <a:t>11/03/2013</a:t>
            </a:fld>
            <a:endParaRPr lang="es-ES"/>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pPr>
              <a:defRPr/>
            </a:pPr>
            <a:fld id="{69E038C5-E77B-4C52-9F2F-09401B1F052A}"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58EDEF75-4C37-403B-B34B-5B74AAF86A3B}" type="datetimeFigureOut">
              <a:rPr lang="es-ES"/>
              <a:pPr>
                <a:defRPr/>
              </a:pPr>
              <a:t>11/03/2013</a:t>
            </a:fld>
            <a:endParaRPr lang="es-ES"/>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pPr>
              <a:defRPr/>
            </a:pPr>
            <a:fld id="{F2B5B8D9-7267-4C41-BF69-886659B37929}"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34671" y="296753"/>
            <a:ext cx="3518055" cy="1262922"/>
          </a:xfrm>
        </p:spPr>
        <p:txBody>
          <a:bodyPr anchor="b"/>
          <a:lstStyle>
            <a:lvl1pPr algn="l">
              <a:defRPr sz="23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4180822" y="296753"/>
            <a:ext cx="5977908" cy="6361196"/>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534671" y="1559675"/>
            <a:ext cx="3518055" cy="5098274"/>
          </a:xfrm>
        </p:spPr>
        <p:txBody>
          <a:bodyPr/>
          <a:lstStyle>
            <a:lvl1pPr marL="0" indent="0">
              <a:buNone/>
              <a:defRPr sz="1600"/>
            </a:lvl1pPr>
            <a:lvl2pPr marL="518465" indent="0">
              <a:buNone/>
              <a:defRPr sz="1400"/>
            </a:lvl2pPr>
            <a:lvl3pPr marL="1036930" indent="0">
              <a:buNone/>
              <a:defRPr sz="1100"/>
            </a:lvl3pPr>
            <a:lvl4pPr marL="1555394" indent="0">
              <a:buNone/>
              <a:defRPr sz="1000"/>
            </a:lvl4pPr>
            <a:lvl5pPr marL="2073859" indent="0">
              <a:buNone/>
              <a:defRPr sz="1000"/>
            </a:lvl5pPr>
            <a:lvl6pPr marL="2592324" indent="0">
              <a:buNone/>
              <a:defRPr sz="1000"/>
            </a:lvl6pPr>
            <a:lvl7pPr marL="3110789" indent="0">
              <a:buNone/>
              <a:defRPr sz="1000"/>
            </a:lvl7pPr>
            <a:lvl8pPr marL="3629254" indent="0">
              <a:buNone/>
              <a:defRPr sz="1000"/>
            </a:lvl8pPr>
            <a:lvl9pPr marL="4147718" indent="0">
              <a:buNone/>
              <a:defRPr sz="10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55FD0FCA-4A48-46A1-B5AA-7B45E862F17B}" type="datetimeFigureOut">
              <a:rPr lang="es-ES"/>
              <a:pPr>
                <a:defRPr/>
              </a:pPr>
              <a:t>11/03/2013</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5F164498-B676-453D-9CFC-EB7B65E7B0B3}"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095981" y="5217319"/>
            <a:ext cx="6416040" cy="615934"/>
          </a:xfrm>
        </p:spPr>
        <p:txBody>
          <a:bodyPr anchor="b"/>
          <a:lstStyle>
            <a:lvl1pPr algn="l">
              <a:defRPr sz="23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2095981" y="665967"/>
            <a:ext cx="6416040" cy="4471988"/>
          </a:xfrm>
        </p:spPr>
        <p:txBody>
          <a:bodyPr rtlCol="0">
            <a:normAutofit/>
          </a:bodyPr>
          <a:lstStyle>
            <a:lvl1pPr marL="0" indent="0">
              <a:buNone/>
              <a:defRPr sz="3600"/>
            </a:lvl1pPr>
            <a:lvl2pPr marL="518465" indent="0">
              <a:buNone/>
              <a:defRPr sz="3200"/>
            </a:lvl2pPr>
            <a:lvl3pPr marL="1036930" indent="0">
              <a:buNone/>
              <a:defRPr sz="2700"/>
            </a:lvl3pPr>
            <a:lvl4pPr marL="1555394" indent="0">
              <a:buNone/>
              <a:defRPr sz="2300"/>
            </a:lvl4pPr>
            <a:lvl5pPr marL="2073859" indent="0">
              <a:buNone/>
              <a:defRPr sz="2300"/>
            </a:lvl5pPr>
            <a:lvl6pPr marL="2592324" indent="0">
              <a:buNone/>
              <a:defRPr sz="2300"/>
            </a:lvl6pPr>
            <a:lvl7pPr marL="3110789" indent="0">
              <a:buNone/>
              <a:defRPr sz="2300"/>
            </a:lvl7pPr>
            <a:lvl8pPr marL="3629254" indent="0">
              <a:buNone/>
              <a:defRPr sz="2300"/>
            </a:lvl8pPr>
            <a:lvl9pPr marL="4147718" indent="0">
              <a:buNone/>
              <a:defRPr sz="2300"/>
            </a:lvl9pPr>
          </a:lstStyle>
          <a:p>
            <a:pPr lvl="0"/>
            <a:endParaRPr lang="es-ES" noProof="0"/>
          </a:p>
        </p:txBody>
      </p:sp>
      <p:sp>
        <p:nvSpPr>
          <p:cNvPr id="4" name="3 Marcador de texto"/>
          <p:cNvSpPr>
            <a:spLocks noGrp="1"/>
          </p:cNvSpPr>
          <p:nvPr>
            <p:ph type="body" sz="half" idx="2"/>
          </p:nvPr>
        </p:nvSpPr>
        <p:spPr>
          <a:xfrm>
            <a:off x="2095981" y="5833253"/>
            <a:ext cx="6416040" cy="874729"/>
          </a:xfrm>
        </p:spPr>
        <p:txBody>
          <a:bodyPr/>
          <a:lstStyle>
            <a:lvl1pPr marL="0" indent="0">
              <a:buNone/>
              <a:defRPr sz="1600"/>
            </a:lvl1pPr>
            <a:lvl2pPr marL="518465" indent="0">
              <a:buNone/>
              <a:defRPr sz="1400"/>
            </a:lvl2pPr>
            <a:lvl3pPr marL="1036930" indent="0">
              <a:buNone/>
              <a:defRPr sz="1100"/>
            </a:lvl3pPr>
            <a:lvl4pPr marL="1555394" indent="0">
              <a:buNone/>
              <a:defRPr sz="1000"/>
            </a:lvl4pPr>
            <a:lvl5pPr marL="2073859" indent="0">
              <a:buNone/>
              <a:defRPr sz="1000"/>
            </a:lvl5pPr>
            <a:lvl6pPr marL="2592324" indent="0">
              <a:buNone/>
              <a:defRPr sz="1000"/>
            </a:lvl6pPr>
            <a:lvl7pPr marL="3110789" indent="0">
              <a:buNone/>
              <a:defRPr sz="1000"/>
            </a:lvl7pPr>
            <a:lvl8pPr marL="3629254" indent="0">
              <a:buNone/>
              <a:defRPr sz="1000"/>
            </a:lvl8pPr>
            <a:lvl9pPr marL="4147718" indent="0">
              <a:buNone/>
              <a:defRPr sz="10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7465A2FD-69E7-4406-8323-213C0881FEE2}" type="datetimeFigureOut">
              <a:rPr lang="es-ES"/>
              <a:pPr>
                <a:defRPr/>
              </a:pPr>
              <a:t>11/03/2013</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39C6D9AD-E454-4909-AD26-29CC0D15D905}"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534988" y="298450"/>
            <a:ext cx="9623425" cy="1243013"/>
          </a:xfrm>
          <a:prstGeom prst="rect">
            <a:avLst/>
          </a:prstGeom>
          <a:noFill/>
          <a:ln w="9525">
            <a:noFill/>
            <a:miter lim="800000"/>
            <a:headEnd/>
            <a:tailEnd/>
          </a:ln>
        </p:spPr>
        <p:txBody>
          <a:bodyPr vert="horz" wrap="square" lIns="103693" tIns="51846" rIns="103693" bIns="51846" numCol="1" anchor="ctr" anchorCtr="0" compatLnSpc="1">
            <a:prstTxWarp prst="textNoShape">
              <a:avLst/>
            </a:prstTxWarp>
          </a:bodyPr>
          <a:lstStyle/>
          <a:p>
            <a:pPr lvl="0"/>
            <a:r>
              <a:rPr lang="es-ES" smtClean="0"/>
              <a:t>Haga clic para modificar el estilo de título del patrón</a:t>
            </a:r>
          </a:p>
        </p:txBody>
      </p:sp>
      <p:sp>
        <p:nvSpPr>
          <p:cNvPr id="1027" name="2 Marcador de texto"/>
          <p:cNvSpPr>
            <a:spLocks noGrp="1"/>
          </p:cNvSpPr>
          <p:nvPr>
            <p:ph type="body" idx="1"/>
          </p:nvPr>
        </p:nvSpPr>
        <p:spPr bwMode="auto">
          <a:xfrm>
            <a:off x="534988" y="1739900"/>
            <a:ext cx="9623425" cy="4918075"/>
          </a:xfrm>
          <a:prstGeom prst="rect">
            <a:avLst/>
          </a:prstGeom>
          <a:noFill/>
          <a:ln w="9525">
            <a:noFill/>
            <a:miter lim="800000"/>
            <a:headEnd/>
            <a:tailEnd/>
          </a:ln>
        </p:spPr>
        <p:txBody>
          <a:bodyPr vert="horz" wrap="square" lIns="103693" tIns="51846" rIns="103693" bIns="51846"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534988" y="6908800"/>
            <a:ext cx="2495550" cy="396875"/>
          </a:xfrm>
          <a:prstGeom prst="rect">
            <a:avLst/>
          </a:prstGeom>
        </p:spPr>
        <p:txBody>
          <a:bodyPr vert="horz" lIns="103693" tIns="51846" rIns="103693" bIns="51846" rtlCol="0" anchor="ctr"/>
          <a:lstStyle>
            <a:lvl1pPr algn="l" defTabSz="1036930" fontAlgn="auto">
              <a:spcBef>
                <a:spcPts val="0"/>
              </a:spcBef>
              <a:spcAft>
                <a:spcPts val="0"/>
              </a:spcAft>
              <a:defRPr sz="1400">
                <a:solidFill>
                  <a:schemeClr val="tx1">
                    <a:tint val="75000"/>
                  </a:schemeClr>
                </a:solidFill>
                <a:latin typeface="+mn-lt"/>
                <a:cs typeface="+mn-cs"/>
              </a:defRPr>
            </a:lvl1pPr>
          </a:lstStyle>
          <a:p>
            <a:pPr>
              <a:defRPr/>
            </a:pPr>
            <a:fld id="{F267C4ED-849E-41E9-98B8-5B9E630AB4E9}" type="datetimeFigureOut">
              <a:rPr lang="es-ES"/>
              <a:pPr>
                <a:defRPr/>
              </a:pPr>
              <a:t>11/03/2013</a:t>
            </a:fld>
            <a:endParaRPr lang="es-ES"/>
          </a:p>
        </p:txBody>
      </p:sp>
      <p:sp>
        <p:nvSpPr>
          <p:cNvPr id="5" name="4 Marcador de pie de página"/>
          <p:cNvSpPr>
            <a:spLocks noGrp="1"/>
          </p:cNvSpPr>
          <p:nvPr>
            <p:ph type="ftr" sz="quarter" idx="3"/>
          </p:nvPr>
        </p:nvSpPr>
        <p:spPr>
          <a:xfrm>
            <a:off x="3652838" y="6908800"/>
            <a:ext cx="3387725" cy="396875"/>
          </a:xfrm>
          <a:prstGeom prst="rect">
            <a:avLst/>
          </a:prstGeom>
        </p:spPr>
        <p:txBody>
          <a:bodyPr vert="horz" lIns="103693" tIns="51846" rIns="103693" bIns="51846" rtlCol="0" anchor="ctr"/>
          <a:lstStyle>
            <a:lvl1pPr algn="ctr" defTabSz="1036930" fontAlgn="auto">
              <a:spcBef>
                <a:spcPts val="0"/>
              </a:spcBef>
              <a:spcAft>
                <a:spcPts val="0"/>
              </a:spcAft>
              <a:defRPr sz="1400">
                <a:solidFill>
                  <a:schemeClr val="tx1">
                    <a:tint val="75000"/>
                  </a:schemeClr>
                </a:solidFill>
                <a:latin typeface="+mn-lt"/>
                <a:cs typeface="+mn-cs"/>
              </a:defRPr>
            </a:lvl1pPr>
          </a:lstStyle>
          <a:p>
            <a:pPr>
              <a:defRPr/>
            </a:pPr>
            <a:endParaRPr lang="es-ES"/>
          </a:p>
        </p:txBody>
      </p:sp>
      <p:sp>
        <p:nvSpPr>
          <p:cNvPr id="6" name="5 Marcador de número de diapositiva"/>
          <p:cNvSpPr>
            <a:spLocks noGrp="1"/>
          </p:cNvSpPr>
          <p:nvPr>
            <p:ph type="sldNum" sz="quarter" idx="4"/>
          </p:nvPr>
        </p:nvSpPr>
        <p:spPr>
          <a:xfrm>
            <a:off x="7662863" y="6908800"/>
            <a:ext cx="2495550" cy="396875"/>
          </a:xfrm>
          <a:prstGeom prst="rect">
            <a:avLst/>
          </a:prstGeom>
        </p:spPr>
        <p:txBody>
          <a:bodyPr vert="horz" lIns="103693" tIns="51846" rIns="103693" bIns="51846" rtlCol="0" anchor="ctr"/>
          <a:lstStyle>
            <a:lvl1pPr algn="r" defTabSz="1036930" fontAlgn="auto">
              <a:spcBef>
                <a:spcPts val="0"/>
              </a:spcBef>
              <a:spcAft>
                <a:spcPts val="0"/>
              </a:spcAft>
              <a:defRPr sz="1400">
                <a:solidFill>
                  <a:schemeClr val="tx1">
                    <a:tint val="75000"/>
                  </a:schemeClr>
                </a:solidFill>
                <a:latin typeface="+mn-lt"/>
                <a:cs typeface="+mn-cs"/>
              </a:defRPr>
            </a:lvl1pPr>
          </a:lstStyle>
          <a:p>
            <a:pPr>
              <a:defRPr/>
            </a:pPr>
            <a:fld id="{083B6E4F-91DA-4ADD-843E-81C0426B692F}"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1036638" rtl="0" eaLnBrk="0" fontAlgn="base" hangingPunct="0">
        <a:spcBef>
          <a:spcPct val="0"/>
        </a:spcBef>
        <a:spcAft>
          <a:spcPct val="0"/>
        </a:spcAft>
        <a:defRPr sz="5000" kern="1200">
          <a:solidFill>
            <a:schemeClr val="tx1"/>
          </a:solidFill>
          <a:latin typeface="+mj-lt"/>
          <a:ea typeface="+mj-ea"/>
          <a:cs typeface="+mj-cs"/>
        </a:defRPr>
      </a:lvl1pPr>
      <a:lvl2pPr algn="ctr" defTabSz="1036638" rtl="0" eaLnBrk="0" fontAlgn="base" hangingPunct="0">
        <a:spcBef>
          <a:spcPct val="0"/>
        </a:spcBef>
        <a:spcAft>
          <a:spcPct val="0"/>
        </a:spcAft>
        <a:defRPr sz="5000">
          <a:solidFill>
            <a:schemeClr val="tx1"/>
          </a:solidFill>
          <a:latin typeface="Calibri" pitchFamily="34" charset="0"/>
        </a:defRPr>
      </a:lvl2pPr>
      <a:lvl3pPr algn="ctr" defTabSz="1036638" rtl="0" eaLnBrk="0" fontAlgn="base" hangingPunct="0">
        <a:spcBef>
          <a:spcPct val="0"/>
        </a:spcBef>
        <a:spcAft>
          <a:spcPct val="0"/>
        </a:spcAft>
        <a:defRPr sz="5000">
          <a:solidFill>
            <a:schemeClr val="tx1"/>
          </a:solidFill>
          <a:latin typeface="Calibri" pitchFamily="34" charset="0"/>
        </a:defRPr>
      </a:lvl3pPr>
      <a:lvl4pPr algn="ctr" defTabSz="1036638" rtl="0" eaLnBrk="0" fontAlgn="base" hangingPunct="0">
        <a:spcBef>
          <a:spcPct val="0"/>
        </a:spcBef>
        <a:spcAft>
          <a:spcPct val="0"/>
        </a:spcAft>
        <a:defRPr sz="5000">
          <a:solidFill>
            <a:schemeClr val="tx1"/>
          </a:solidFill>
          <a:latin typeface="Calibri" pitchFamily="34" charset="0"/>
        </a:defRPr>
      </a:lvl4pPr>
      <a:lvl5pPr algn="ctr" defTabSz="1036638" rtl="0" eaLnBrk="0" fontAlgn="base" hangingPunct="0">
        <a:spcBef>
          <a:spcPct val="0"/>
        </a:spcBef>
        <a:spcAft>
          <a:spcPct val="0"/>
        </a:spcAft>
        <a:defRPr sz="5000">
          <a:solidFill>
            <a:schemeClr val="tx1"/>
          </a:solidFill>
          <a:latin typeface="Calibri" pitchFamily="34" charset="0"/>
        </a:defRPr>
      </a:lvl5pPr>
      <a:lvl6pPr marL="457200" algn="ctr" defTabSz="1036638" rtl="0" fontAlgn="base">
        <a:spcBef>
          <a:spcPct val="0"/>
        </a:spcBef>
        <a:spcAft>
          <a:spcPct val="0"/>
        </a:spcAft>
        <a:defRPr sz="5000">
          <a:solidFill>
            <a:schemeClr val="tx1"/>
          </a:solidFill>
          <a:latin typeface="Calibri" pitchFamily="34" charset="0"/>
        </a:defRPr>
      </a:lvl6pPr>
      <a:lvl7pPr marL="914400" algn="ctr" defTabSz="1036638" rtl="0" fontAlgn="base">
        <a:spcBef>
          <a:spcPct val="0"/>
        </a:spcBef>
        <a:spcAft>
          <a:spcPct val="0"/>
        </a:spcAft>
        <a:defRPr sz="5000">
          <a:solidFill>
            <a:schemeClr val="tx1"/>
          </a:solidFill>
          <a:latin typeface="Calibri" pitchFamily="34" charset="0"/>
        </a:defRPr>
      </a:lvl7pPr>
      <a:lvl8pPr marL="1371600" algn="ctr" defTabSz="1036638" rtl="0" fontAlgn="base">
        <a:spcBef>
          <a:spcPct val="0"/>
        </a:spcBef>
        <a:spcAft>
          <a:spcPct val="0"/>
        </a:spcAft>
        <a:defRPr sz="5000">
          <a:solidFill>
            <a:schemeClr val="tx1"/>
          </a:solidFill>
          <a:latin typeface="Calibri" pitchFamily="34" charset="0"/>
        </a:defRPr>
      </a:lvl8pPr>
      <a:lvl9pPr marL="1828800" algn="ctr" defTabSz="1036638" rtl="0" fontAlgn="base">
        <a:spcBef>
          <a:spcPct val="0"/>
        </a:spcBef>
        <a:spcAft>
          <a:spcPct val="0"/>
        </a:spcAft>
        <a:defRPr sz="5000">
          <a:solidFill>
            <a:schemeClr val="tx1"/>
          </a:solidFill>
          <a:latin typeface="Calibri" pitchFamily="34" charset="0"/>
        </a:defRPr>
      </a:lvl9pPr>
    </p:titleStyle>
    <p:bodyStyle>
      <a:lvl1pPr marL="387350" indent="-387350" algn="l" defTabSz="1036638" rtl="0" eaLnBrk="0" fontAlgn="base" hangingPunct="0">
        <a:spcBef>
          <a:spcPct val="20000"/>
        </a:spcBef>
        <a:spcAft>
          <a:spcPct val="0"/>
        </a:spcAft>
        <a:buFont typeface="Arial" charset="0"/>
        <a:buChar char="•"/>
        <a:defRPr sz="3600" kern="1200">
          <a:solidFill>
            <a:schemeClr val="tx1"/>
          </a:solidFill>
          <a:latin typeface="+mn-lt"/>
          <a:ea typeface="+mn-ea"/>
          <a:cs typeface="+mn-cs"/>
        </a:defRPr>
      </a:lvl1pPr>
      <a:lvl2pPr marL="841375" indent="-323850" algn="l" defTabSz="1036638" rtl="0" eaLnBrk="0" fontAlgn="base" hangingPunct="0">
        <a:spcBef>
          <a:spcPct val="20000"/>
        </a:spcBef>
        <a:spcAft>
          <a:spcPct val="0"/>
        </a:spcAft>
        <a:buFont typeface="Arial" charset="0"/>
        <a:buChar char="–"/>
        <a:defRPr sz="3200" kern="1200">
          <a:solidFill>
            <a:schemeClr val="tx1"/>
          </a:solidFill>
          <a:latin typeface="+mn-lt"/>
          <a:ea typeface="+mn-ea"/>
          <a:cs typeface="+mn-cs"/>
        </a:defRPr>
      </a:lvl2pPr>
      <a:lvl3pPr marL="1295400" indent="-258763" algn="l" defTabSz="1036638" rtl="0" eaLnBrk="0" fontAlgn="base" hangingPunct="0">
        <a:spcBef>
          <a:spcPct val="20000"/>
        </a:spcBef>
        <a:spcAft>
          <a:spcPct val="0"/>
        </a:spcAft>
        <a:buFont typeface="Arial" charset="0"/>
        <a:buChar char="•"/>
        <a:defRPr sz="2700" kern="1200">
          <a:solidFill>
            <a:schemeClr val="tx1"/>
          </a:solidFill>
          <a:latin typeface="+mn-lt"/>
          <a:ea typeface="+mn-ea"/>
          <a:cs typeface="+mn-cs"/>
        </a:defRPr>
      </a:lvl3pPr>
      <a:lvl4pPr marL="1814513" indent="-258763" algn="l" defTabSz="1036638" rtl="0" eaLnBrk="0" fontAlgn="base" hangingPunct="0">
        <a:spcBef>
          <a:spcPct val="20000"/>
        </a:spcBef>
        <a:spcAft>
          <a:spcPct val="0"/>
        </a:spcAft>
        <a:buFont typeface="Arial" charset="0"/>
        <a:buChar char="–"/>
        <a:defRPr sz="2300" kern="1200">
          <a:solidFill>
            <a:schemeClr val="tx1"/>
          </a:solidFill>
          <a:latin typeface="+mn-lt"/>
          <a:ea typeface="+mn-ea"/>
          <a:cs typeface="+mn-cs"/>
        </a:defRPr>
      </a:lvl4pPr>
      <a:lvl5pPr marL="2332038" indent="-258763" algn="l" defTabSz="1036638" rtl="0" eaLnBrk="0" fontAlgn="base" hangingPunct="0">
        <a:spcBef>
          <a:spcPct val="20000"/>
        </a:spcBef>
        <a:spcAft>
          <a:spcPct val="0"/>
        </a:spcAft>
        <a:buFont typeface="Arial" charset="0"/>
        <a:buChar char="»"/>
        <a:defRPr sz="2300" kern="1200">
          <a:solidFill>
            <a:schemeClr val="tx1"/>
          </a:solidFill>
          <a:latin typeface="+mn-lt"/>
          <a:ea typeface="+mn-ea"/>
          <a:cs typeface="+mn-cs"/>
        </a:defRPr>
      </a:lvl5pPr>
      <a:lvl6pPr marL="2851556" indent="-259232" algn="l" defTabSz="103693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70021" indent="-259232" algn="l" defTabSz="103693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88486" indent="-259232" algn="l" defTabSz="103693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06951" indent="-259232" algn="l" defTabSz="1036930"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s-ES"/>
      </a:defPPr>
      <a:lvl1pPr marL="0" algn="l" defTabSz="1036930" rtl="0" eaLnBrk="1" latinLnBrk="0" hangingPunct="1">
        <a:defRPr sz="2000" kern="1200">
          <a:solidFill>
            <a:schemeClr val="tx1"/>
          </a:solidFill>
          <a:latin typeface="+mn-lt"/>
          <a:ea typeface="+mn-ea"/>
          <a:cs typeface="+mn-cs"/>
        </a:defRPr>
      </a:lvl1pPr>
      <a:lvl2pPr marL="518465" algn="l" defTabSz="1036930" rtl="0" eaLnBrk="1" latinLnBrk="0" hangingPunct="1">
        <a:defRPr sz="2000" kern="1200">
          <a:solidFill>
            <a:schemeClr val="tx1"/>
          </a:solidFill>
          <a:latin typeface="+mn-lt"/>
          <a:ea typeface="+mn-ea"/>
          <a:cs typeface="+mn-cs"/>
        </a:defRPr>
      </a:lvl2pPr>
      <a:lvl3pPr marL="1036930" algn="l" defTabSz="1036930" rtl="0" eaLnBrk="1" latinLnBrk="0" hangingPunct="1">
        <a:defRPr sz="2000" kern="1200">
          <a:solidFill>
            <a:schemeClr val="tx1"/>
          </a:solidFill>
          <a:latin typeface="+mn-lt"/>
          <a:ea typeface="+mn-ea"/>
          <a:cs typeface="+mn-cs"/>
        </a:defRPr>
      </a:lvl3pPr>
      <a:lvl4pPr marL="1555394" algn="l" defTabSz="1036930" rtl="0" eaLnBrk="1" latinLnBrk="0" hangingPunct="1">
        <a:defRPr sz="2000" kern="1200">
          <a:solidFill>
            <a:schemeClr val="tx1"/>
          </a:solidFill>
          <a:latin typeface="+mn-lt"/>
          <a:ea typeface="+mn-ea"/>
          <a:cs typeface="+mn-cs"/>
        </a:defRPr>
      </a:lvl4pPr>
      <a:lvl5pPr marL="2073859" algn="l" defTabSz="1036930" rtl="0" eaLnBrk="1" latinLnBrk="0" hangingPunct="1">
        <a:defRPr sz="2000" kern="1200">
          <a:solidFill>
            <a:schemeClr val="tx1"/>
          </a:solidFill>
          <a:latin typeface="+mn-lt"/>
          <a:ea typeface="+mn-ea"/>
          <a:cs typeface="+mn-cs"/>
        </a:defRPr>
      </a:lvl5pPr>
      <a:lvl6pPr marL="2592324" algn="l" defTabSz="1036930" rtl="0" eaLnBrk="1" latinLnBrk="0" hangingPunct="1">
        <a:defRPr sz="2000" kern="1200">
          <a:solidFill>
            <a:schemeClr val="tx1"/>
          </a:solidFill>
          <a:latin typeface="+mn-lt"/>
          <a:ea typeface="+mn-ea"/>
          <a:cs typeface="+mn-cs"/>
        </a:defRPr>
      </a:lvl6pPr>
      <a:lvl7pPr marL="3110789" algn="l" defTabSz="1036930" rtl="0" eaLnBrk="1" latinLnBrk="0" hangingPunct="1">
        <a:defRPr sz="2000" kern="1200">
          <a:solidFill>
            <a:schemeClr val="tx1"/>
          </a:solidFill>
          <a:latin typeface="+mn-lt"/>
          <a:ea typeface="+mn-ea"/>
          <a:cs typeface="+mn-cs"/>
        </a:defRPr>
      </a:lvl7pPr>
      <a:lvl8pPr marL="3629254" algn="l" defTabSz="1036930" rtl="0" eaLnBrk="1" latinLnBrk="0" hangingPunct="1">
        <a:defRPr sz="2000" kern="1200">
          <a:solidFill>
            <a:schemeClr val="tx1"/>
          </a:solidFill>
          <a:latin typeface="+mn-lt"/>
          <a:ea typeface="+mn-ea"/>
          <a:cs typeface="+mn-cs"/>
        </a:defRPr>
      </a:lvl8pPr>
      <a:lvl9pPr marL="4147718" algn="l" defTabSz="103693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mailto:foco3.13@gmail.com" TargetMode="External"/><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7 Marcador de contenido"/>
          <p:cNvPicPr>
            <a:picLocks noGrp="1" noChangeAspect="1"/>
          </p:cNvPicPr>
          <p:nvPr>
            <p:ph sz="half" idx="1"/>
          </p:nvPr>
        </p:nvPicPr>
        <p:blipFill>
          <a:blip r:embed="rId2"/>
          <a:srcRect/>
          <a:stretch>
            <a:fillRect/>
          </a:stretch>
        </p:blipFill>
        <p:spPr>
          <a:xfrm>
            <a:off x="6600825" y="290513"/>
            <a:ext cx="3141663" cy="1689100"/>
          </a:xfrm>
        </p:spPr>
      </p:pic>
      <p:sp>
        <p:nvSpPr>
          <p:cNvPr id="10" name="9 Rectángulo"/>
          <p:cNvSpPr/>
          <p:nvPr/>
        </p:nvSpPr>
        <p:spPr>
          <a:xfrm>
            <a:off x="5651250" y="1713627"/>
            <a:ext cx="5042149" cy="1446550"/>
          </a:xfrm>
          <a:prstGeom prst="rect">
            <a:avLst/>
          </a:prstGeom>
          <a:noFill/>
        </p:spPr>
        <p:txBody>
          <a:bodyPr>
            <a:spAutoFit/>
          </a:bodyPr>
          <a:lstStyle/>
          <a:p>
            <a:pPr algn="ctr" defTabSz="1036930" fontAlgn="auto">
              <a:spcBef>
                <a:spcPts val="0"/>
              </a:spcBef>
              <a:spcAft>
                <a:spcPts val="0"/>
              </a:spcAft>
              <a:defRPr/>
            </a:pPr>
            <a:r>
              <a:rPr lang="es-ES" sz="4400" b="1" dirty="0">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latin typeface="+mn-lt"/>
                <a:cs typeface="+mn-cs"/>
              </a:rPr>
              <a:t>Fo</a:t>
            </a:r>
            <a:r>
              <a:rPr lang="es-ES" sz="4400" b="1" dirty="0">
                <a:ln w="12700">
                  <a:solidFill>
                    <a:schemeClr val="tx2">
                      <a:satMod val="155000"/>
                    </a:schemeClr>
                  </a:solidFill>
                  <a:prstDash val="solid"/>
                </a:ln>
                <a:solidFill>
                  <a:schemeClr val="bg2">
                    <a:tint val="85000"/>
                    <a:satMod val="155000"/>
                  </a:schemeClr>
                </a:solidFill>
                <a:latin typeface="+mn-lt"/>
                <a:cs typeface="+mn-cs"/>
              </a:rPr>
              <a:t>ro para la Gestión del </a:t>
            </a:r>
            <a:r>
              <a:rPr lang="es-ES" sz="4400" b="1" dirty="0">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latin typeface="+mn-lt"/>
                <a:cs typeface="+mn-cs"/>
              </a:rPr>
              <a:t>Co</a:t>
            </a:r>
            <a:r>
              <a:rPr lang="es-ES" sz="4400" b="1" dirty="0">
                <a:ln w="12700">
                  <a:solidFill>
                    <a:schemeClr val="tx2">
                      <a:satMod val="155000"/>
                    </a:schemeClr>
                  </a:solidFill>
                  <a:prstDash val="solid"/>
                </a:ln>
                <a:solidFill>
                  <a:schemeClr val="bg2">
                    <a:tint val="85000"/>
                    <a:satMod val="155000"/>
                  </a:schemeClr>
                </a:solidFill>
                <a:latin typeface="+mn-lt"/>
                <a:cs typeface="+mn-cs"/>
              </a:rPr>
              <a:t>nsenso</a:t>
            </a:r>
          </a:p>
        </p:txBody>
      </p:sp>
      <p:pic>
        <p:nvPicPr>
          <p:cNvPr id="14339" name="Picture 2"/>
          <p:cNvPicPr>
            <a:picLocks noGrp="1" noChangeAspect="1" noChangeArrowheads="1"/>
          </p:cNvPicPr>
          <p:nvPr>
            <p:ph sz="half" idx="2"/>
          </p:nvPr>
        </p:nvPicPr>
        <p:blipFill>
          <a:blip r:embed="rId3"/>
          <a:srcRect/>
          <a:stretch>
            <a:fillRect/>
          </a:stretch>
        </p:blipFill>
        <p:spPr>
          <a:xfrm>
            <a:off x="476250" y="5735638"/>
            <a:ext cx="1485900" cy="930275"/>
          </a:xfrm>
        </p:spPr>
      </p:pic>
      <p:pic>
        <p:nvPicPr>
          <p:cNvPr id="14340" name="Picture 5"/>
          <p:cNvPicPr>
            <a:picLocks noChangeAspect="1" noChangeArrowheads="1"/>
          </p:cNvPicPr>
          <p:nvPr/>
        </p:nvPicPr>
        <p:blipFill>
          <a:blip r:embed="rId4"/>
          <a:srcRect/>
          <a:stretch>
            <a:fillRect/>
          </a:stretch>
        </p:blipFill>
        <p:spPr bwMode="auto">
          <a:xfrm>
            <a:off x="3754438" y="6051550"/>
            <a:ext cx="936625" cy="865188"/>
          </a:xfrm>
          <a:prstGeom prst="rect">
            <a:avLst/>
          </a:prstGeom>
          <a:noFill/>
          <a:ln w="9525">
            <a:noFill/>
            <a:miter lim="800000"/>
            <a:headEnd/>
            <a:tailEnd/>
          </a:ln>
        </p:spPr>
      </p:pic>
      <p:pic>
        <p:nvPicPr>
          <p:cNvPr id="14341" name="Picture 6"/>
          <p:cNvPicPr>
            <a:picLocks noChangeAspect="1" noChangeArrowheads="1"/>
          </p:cNvPicPr>
          <p:nvPr/>
        </p:nvPicPr>
        <p:blipFill>
          <a:blip r:embed="rId5"/>
          <a:srcRect/>
          <a:stretch>
            <a:fillRect/>
          </a:stretch>
        </p:blipFill>
        <p:spPr bwMode="auto">
          <a:xfrm>
            <a:off x="666750" y="6648450"/>
            <a:ext cx="1079500" cy="434975"/>
          </a:xfrm>
          <a:prstGeom prst="rect">
            <a:avLst/>
          </a:prstGeom>
          <a:noFill/>
          <a:ln w="9525">
            <a:noFill/>
            <a:miter lim="800000"/>
            <a:headEnd/>
            <a:tailEnd/>
          </a:ln>
        </p:spPr>
      </p:pic>
      <p:pic>
        <p:nvPicPr>
          <p:cNvPr id="14342" name="Picture 8" descr="Marca de l'UJI"/>
          <p:cNvPicPr>
            <a:picLocks noChangeAspect="1" noChangeArrowheads="1"/>
          </p:cNvPicPr>
          <p:nvPr/>
        </p:nvPicPr>
        <p:blipFill>
          <a:blip r:embed="rId6"/>
          <a:srcRect/>
          <a:stretch>
            <a:fillRect/>
          </a:stretch>
        </p:blipFill>
        <p:spPr bwMode="auto">
          <a:xfrm>
            <a:off x="2201863" y="5713413"/>
            <a:ext cx="1104900" cy="935037"/>
          </a:xfrm>
          <a:prstGeom prst="rect">
            <a:avLst/>
          </a:prstGeom>
          <a:noFill/>
          <a:ln w="9525">
            <a:noFill/>
            <a:miter lim="800000"/>
            <a:headEnd/>
            <a:tailEnd/>
          </a:ln>
        </p:spPr>
      </p:pic>
      <p:sp>
        <p:nvSpPr>
          <p:cNvPr id="12" name="11 CuadroTexto"/>
          <p:cNvSpPr txBox="1"/>
          <p:nvPr/>
        </p:nvSpPr>
        <p:spPr>
          <a:xfrm>
            <a:off x="6192838" y="3646488"/>
            <a:ext cx="3959225" cy="708025"/>
          </a:xfrm>
          <a:prstGeom prst="rect">
            <a:avLst/>
          </a:prstGeom>
          <a:noFill/>
        </p:spPr>
        <p:txBody>
          <a:bodyPr>
            <a:spAutoFit/>
          </a:bodyPr>
          <a:lstStyle/>
          <a:p>
            <a:pPr algn="ctr" defTabSz="1036930" fontAlgn="auto">
              <a:spcBef>
                <a:spcPts val="0"/>
              </a:spcBef>
              <a:spcAft>
                <a:spcPts val="0"/>
              </a:spcAft>
              <a:defRPr/>
            </a:pPr>
            <a:r>
              <a:rPr lang="es-ES" b="1" dirty="0">
                <a:solidFill>
                  <a:schemeClr val="tx2">
                    <a:lumMod val="60000"/>
                    <a:lumOff val="40000"/>
                  </a:schemeClr>
                </a:solidFill>
                <a:latin typeface="+mn-lt"/>
                <a:cs typeface="+mn-cs"/>
              </a:rPr>
              <a:t>I REUNION DEL FORO PARA LA GESTIÓN DEL CONSENSO (FOCO) </a:t>
            </a:r>
          </a:p>
        </p:txBody>
      </p:sp>
      <p:sp>
        <p:nvSpPr>
          <p:cNvPr id="14344" name="12 CuadroTexto"/>
          <p:cNvSpPr txBox="1">
            <a:spLocks noChangeArrowheads="1"/>
          </p:cNvSpPr>
          <p:nvPr/>
        </p:nvSpPr>
        <p:spPr bwMode="auto">
          <a:xfrm>
            <a:off x="450850" y="852488"/>
            <a:ext cx="4608513" cy="4346575"/>
          </a:xfrm>
          <a:prstGeom prst="rect">
            <a:avLst/>
          </a:prstGeom>
          <a:noFill/>
          <a:ln w="9525">
            <a:noFill/>
            <a:miter lim="800000"/>
            <a:headEnd/>
            <a:tailEnd/>
          </a:ln>
        </p:spPr>
        <p:txBody>
          <a:bodyPr>
            <a:spAutoFit/>
          </a:bodyPr>
          <a:lstStyle/>
          <a:p>
            <a:pPr algn="just"/>
            <a:r>
              <a:rPr lang="es-ES" sz="1400" b="1">
                <a:latin typeface="Arial Narrow" pitchFamily="34" charset="0"/>
              </a:rPr>
              <a:t>ORGANIZADO POR</a:t>
            </a:r>
            <a:r>
              <a:rPr lang="es-ES" sz="1400">
                <a:latin typeface="Arial Narrow" pitchFamily="34" charset="0"/>
              </a:rPr>
              <a:t>: Foro Para la Gestión del Consenso (FOCO), Grup d'innovació educativa en ciències jurídiques bàsiques </a:t>
            </a:r>
            <a:r>
              <a:rPr lang="es-ES" sz="1400" i="1">
                <a:latin typeface="Arial Narrow" pitchFamily="34" charset="0"/>
              </a:rPr>
              <a:t>DOCENDO DISCIMUS </a:t>
            </a:r>
            <a:r>
              <a:rPr lang="es-ES" sz="1400">
                <a:latin typeface="Arial Narrow" pitchFamily="34" charset="0"/>
              </a:rPr>
              <a:t>de la Universitat Jaume I.</a:t>
            </a:r>
          </a:p>
          <a:p>
            <a:pPr algn="just"/>
            <a:endParaRPr lang="es-ES" sz="1400">
              <a:latin typeface="Arial Narrow" pitchFamily="34" charset="0"/>
            </a:endParaRPr>
          </a:p>
          <a:p>
            <a:pPr algn="just"/>
            <a:r>
              <a:rPr lang="es-ES" sz="1400" b="1">
                <a:latin typeface="Arial Narrow" pitchFamily="34" charset="0"/>
              </a:rPr>
              <a:t>COLABORA</a:t>
            </a:r>
            <a:r>
              <a:rPr lang="es-ES" sz="1400">
                <a:latin typeface="Arial Narrow" pitchFamily="34" charset="0"/>
              </a:rPr>
              <a:t>: Ajuntament de Vila-real, Grupo de Investigación Interdisciplinar Mediación, Derecho y Familia de la Universitat Ramon Llull –ESADE-.</a:t>
            </a:r>
          </a:p>
          <a:p>
            <a:pPr algn="just"/>
            <a:endParaRPr lang="es-ES" sz="1400">
              <a:latin typeface="Arial Narrow" pitchFamily="34" charset="0"/>
            </a:endParaRPr>
          </a:p>
          <a:p>
            <a:pPr algn="just"/>
            <a:r>
              <a:rPr lang="es-ES" sz="1400">
                <a:latin typeface="Arial Narrow" pitchFamily="34" charset="0"/>
              </a:rPr>
              <a:t>Aforo limitado: se atenderán inscripciones por estricto orden de solicitud. La inscripción está abierta hasta el 15 de marzo para la actividad I, 12 de abril para la actividad II y 10 de mayo para la actividad III, descritas en el reverso.</a:t>
            </a:r>
          </a:p>
          <a:p>
            <a:pPr algn="just"/>
            <a:endParaRPr lang="es-ES" sz="1400">
              <a:latin typeface="Arial Narrow" pitchFamily="34" charset="0"/>
            </a:endParaRPr>
          </a:p>
          <a:p>
            <a:pPr algn="just"/>
            <a:r>
              <a:rPr lang="es-ES" sz="1400">
                <a:latin typeface="Arial Narrow" pitchFamily="34" charset="0"/>
              </a:rPr>
              <a:t>Se expedirá certificado de asistencia y aprovechamiento en función de las acciones en las que se haya participado</a:t>
            </a:r>
            <a:r>
              <a:rPr lang="es-ES" sz="1400" b="1">
                <a:latin typeface="Arial Narrow" pitchFamily="34" charset="0"/>
              </a:rPr>
              <a:t>.</a:t>
            </a:r>
            <a:endParaRPr lang="es-ES" sz="1400">
              <a:latin typeface="Arial Narrow" pitchFamily="34" charset="0"/>
            </a:endParaRPr>
          </a:p>
          <a:p>
            <a:pPr algn="just"/>
            <a:endParaRPr lang="es-ES" sz="1400">
              <a:latin typeface="Arial Narrow" pitchFamily="34" charset="0"/>
            </a:endParaRPr>
          </a:p>
          <a:p>
            <a:pPr algn="just"/>
            <a:r>
              <a:rPr lang="es-ES" sz="1400">
                <a:latin typeface="Arial Narrow" pitchFamily="34" charset="0"/>
              </a:rPr>
              <a:t>En cualquier caso, será necesario enviar un e-mail a </a:t>
            </a:r>
            <a:r>
              <a:rPr lang="es-ES" sz="1400">
                <a:hlinkClick r:id="rId7"/>
              </a:rPr>
              <a:t>f</a:t>
            </a:r>
            <a:r>
              <a:rPr lang="es-ES" sz="1400" b="1">
                <a:hlinkClick r:id="rId7"/>
              </a:rPr>
              <a:t>oco3.13@gmail.com</a:t>
            </a:r>
            <a:r>
              <a:rPr lang="es-ES" sz="1400" b="1"/>
              <a:t>, </a:t>
            </a:r>
            <a:r>
              <a:rPr lang="es-ES" sz="1400">
                <a:latin typeface="Arial Narrow" pitchFamily="34" charset="0"/>
              </a:rPr>
              <a:t>en el que consten: Nombre y apellidos, Nº y clase de documento de identificación personal, Correo-E, Teléfono, Institución a la que pertenece ( en su caso).</a:t>
            </a:r>
          </a:p>
        </p:txBody>
      </p:sp>
      <p:sp>
        <p:nvSpPr>
          <p:cNvPr id="14345" name="13 CuadroTexto"/>
          <p:cNvSpPr txBox="1">
            <a:spLocks noChangeArrowheads="1"/>
          </p:cNvSpPr>
          <p:nvPr/>
        </p:nvSpPr>
        <p:spPr bwMode="auto">
          <a:xfrm>
            <a:off x="6175375" y="4610100"/>
            <a:ext cx="3816350" cy="517525"/>
          </a:xfrm>
          <a:prstGeom prst="rect">
            <a:avLst/>
          </a:prstGeom>
          <a:noFill/>
          <a:ln w="9525">
            <a:noFill/>
            <a:miter lim="800000"/>
            <a:headEnd/>
            <a:tailEnd/>
          </a:ln>
        </p:spPr>
        <p:txBody>
          <a:bodyPr>
            <a:spAutoFit/>
          </a:bodyPr>
          <a:lstStyle/>
          <a:p>
            <a:pPr algn="ctr"/>
            <a:r>
              <a:rPr lang="es-ES" sz="1400" b="1">
                <a:latin typeface="Calibri" pitchFamily="34" charset="0"/>
              </a:rPr>
              <a:t>Castellón / Vila-real </a:t>
            </a:r>
          </a:p>
          <a:p>
            <a:pPr algn="ctr"/>
            <a:r>
              <a:rPr lang="ca-ES" sz="1400" b="1">
                <a:latin typeface="Calibri" pitchFamily="34" charset="0"/>
              </a:rPr>
              <a:t>20 de marzo, 17 de abril y 22 de mayo de 2013</a:t>
            </a:r>
            <a:endParaRPr lang="es-ES" sz="1400" b="1">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15362" name="2 Marcador de contenido"/>
          <p:cNvSpPr>
            <a:spLocks noGrp="1"/>
          </p:cNvSpPr>
          <p:nvPr>
            <p:ph sz="half" idx="1"/>
          </p:nvPr>
        </p:nvSpPr>
        <p:spPr>
          <a:xfrm>
            <a:off x="377825" y="342900"/>
            <a:ext cx="5024438" cy="6840538"/>
          </a:xfrm>
        </p:spPr>
        <p:txBody>
          <a:bodyPr/>
          <a:lstStyle/>
          <a:p>
            <a:pPr marL="0" indent="0" algn="just" eaLnBrk="1" hangingPunct="1">
              <a:lnSpc>
                <a:spcPct val="80000"/>
              </a:lnSpc>
              <a:spcBef>
                <a:spcPts val="600"/>
              </a:spcBef>
              <a:spcAft>
                <a:spcPts val="600"/>
              </a:spcAft>
              <a:buFont typeface="Arial" charset="0"/>
              <a:buNone/>
            </a:pPr>
            <a:r>
              <a:rPr lang="es-ES" sz="1100" smtClean="0"/>
              <a:t>La Policía Local de Vila-real, es pionera en implementar la Unidad de Mediación. En el año 2010 organizó el Primer Congreso Nacional de Mediación Policial con el lema: “Mediación: Formación para la Vida y en 2012, el Segundo Congreso, cuyo lema fue “Otra forma de </a:t>
            </a:r>
            <a:r>
              <a:rPr lang="es-ES" sz="1100" i="1" smtClean="0"/>
              <a:t>hacer policía” </a:t>
            </a:r>
            <a:r>
              <a:rPr lang="es-ES" sz="1100" smtClean="0"/>
              <a:t>que en la actualidad es el slogan de la Policía Local de Vila-real. En octubre de 2012, el Ayuntamiento de Vila-real, ha rubricado su apuesta por la Cultura de la Mediación Policial, coeditando el libro del que la Inspectora Gallardo es coautora “Mediación Policial, el Manual para el Cambio en la Gestión de Conflictos”, se trata de una guía para la implementación  de la Mediación Policial desde la visión del cambio de paradigma, en una organización de fuerte tradición formal y jerárquica, hacia una Policía cuyo eje fundamental de trabajo sea la Policía Comunitaria.</a:t>
            </a:r>
          </a:p>
          <a:p>
            <a:pPr marL="0" indent="0" algn="just" eaLnBrk="1" hangingPunct="1">
              <a:lnSpc>
                <a:spcPct val="80000"/>
              </a:lnSpc>
              <a:spcBef>
                <a:spcPts val="600"/>
              </a:spcBef>
              <a:spcAft>
                <a:spcPts val="600"/>
              </a:spcAft>
              <a:buFont typeface="Arial" charset="0"/>
              <a:buNone/>
            </a:pPr>
            <a:r>
              <a:rPr lang="es-ES" sz="1100" smtClean="0"/>
              <a:t>En los últimos años la mediación ha venido implantándose de modo rápido en casi todos los países del primer y segundo mundo. En el caso español, el paradigma es </a:t>
            </a:r>
            <a:r>
              <a:rPr lang="es-ES_tradnl" sz="1100" smtClean="0"/>
              <a:t>la Ley 5/2012, de 6 de julio, de Mediación en Asuntos Civiles y Mercantiles. </a:t>
            </a:r>
            <a:r>
              <a:rPr lang="es-ES" sz="1100" smtClean="0"/>
              <a:t>Todo ello es indicador de la necesidad de renovación de los recursos y de la filosofía de la gestión de los conflictos personales y sociales que tienen las distintas administraciones, los operadores (profesionales) y los actores (usuarios). La ineficacia percibida de la justicia, la imposibilidad de aportar los recursos que necesitaría el actual modelo, la insatisfacción de los usuarios, los elevados costos (tangibles e intangibles) y los beneficios que la mediación aporta a todos ellos explican esta realidad emergente. </a:t>
            </a:r>
          </a:p>
          <a:p>
            <a:pPr marL="0" indent="0" algn="just" eaLnBrk="1" hangingPunct="1">
              <a:lnSpc>
                <a:spcPct val="80000"/>
              </a:lnSpc>
              <a:spcBef>
                <a:spcPts val="600"/>
              </a:spcBef>
              <a:spcAft>
                <a:spcPts val="600"/>
              </a:spcAft>
              <a:buFont typeface="Arial" charset="0"/>
              <a:buNone/>
            </a:pPr>
            <a:r>
              <a:rPr lang="es-ES" sz="1100" smtClean="0"/>
              <a:t>Tiberio Coruncanio, político y militar de la República romana, es conocido por haber sido el  el primer Pontifex Maximus de origen plebeyo y de entre ellos el primero que ejerció públicamente el derecho; su instrucción pública en Derecho tuvo el efecto de crear una nueva clase de personas sin cargo sacerdotal pero instruidas en el Derecho romano (jurisprudentes). Es posible que Coruncanio permitiese a miembros del público y a estudiantes de Derecho que estuviesen presentes durante las sesiones que les encargase atender a las labores consultivas solicitadas por los ciudadanos. Estas consultas probablemente tenían lugar en la parte exterior del Colegio de Pontífices, de forma que estuviesen accesibles a cualquier interesado. Por ello, se convirtió en el primer profesor conocido de Derecho romano.</a:t>
            </a:r>
          </a:p>
          <a:p>
            <a:pPr marL="0" indent="0" algn="just" eaLnBrk="1" hangingPunct="1">
              <a:lnSpc>
                <a:spcPct val="80000"/>
              </a:lnSpc>
              <a:spcBef>
                <a:spcPts val="600"/>
              </a:spcBef>
              <a:spcAft>
                <a:spcPts val="600"/>
              </a:spcAft>
              <a:buFont typeface="Arial" charset="0"/>
              <a:buNone/>
            </a:pPr>
            <a:r>
              <a:rPr lang="es-ES" sz="1100" smtClean="0"/>
              <a:t>Tal y como hizo Tiberio Coruncanio y desde los mismos principios y valores, creemos que la gestión del consenso ha de ser conocida y asumida por la sociedad como una forma alternativa que puede posibilitar la resolución de controversias y actuar, en ocasiones, como mecanismo preventivo. La universidad no puede ser ajena a esta necesaria relación con la sociedad y los nuevos retos. Con esta idea, se pretende extender y fomentar el conocimiento de la mediación </a:t>
            </a:r>
            <a:r>
              <a:rPr lang="es-ES" sz="1100" smtClean="0">
                <a:solidFill>
                  <a:srgbClr val="FF0000"/>
                </a:solidFill>
              </a:rPr>
              <a:t>y de otras metodologías afines </a:t>
            </a:r>
            <a:r>
              <a:rPr lang="es-ES" sz="1100" smtClean="0"/>
              <a:t>como forma de gestión de conflictos a través de la realización de actividades prácticas, contacto con casos reales de la mano de profesionales y bajo la supervisión de profesorado universitario. La reflexión práctica proporciona, además, la posibilidad de acometer la investigación (tanto fundamental como aplicada) en una materia relativamente joven en nuestra estructura de mecanismos de gestión del consenso.</a:t>
            </a:r>
          </a:p>
          <a:p>
            <a:pPr marL="0" indent="0" algn="just" eaLnBrk="1" hangingPunct="1">
              <a:lnSpc>
                <a:spcPct val="80000"/>
              </a:lnSpc>
              <a:spcBef>
                <a:spcPts val="600"/>
              </a:spcBef>
              <a:spcAft>
                <a:spcPts val="600"/>
              </a:spcAft>
              <a:buFont typeface="Arial" charset="0"/>
              <a:buNone/>
            </a:pPr>
            <a:r>
              <a:rPr lang="es-ES" sz="1100" smtClean="0"/>
              <a:t>Esta actividad, además, se enmarca dentro de las que en la UJI se realizan por el “Grup d'innovació educativa en ciències jurídiques bàsiques </a:t>
            </a:r>
            <a:r>
              <a:rPr lang="es-ES" sz="1100" i="1" smtClean="0"/>
              <a:t>DOCENDO DISCIMUS”</a:t>
            </a:r>
            <a:r>
              <a:rPr lang="es-ES" sz="1100" smtClean="0"/>
              <a:t> de la UJI en aplicación del método docente </a:t>
            </a:r>
            <a:r>
              <a:rPr lang="es-ES" sz="1100" i="1" smtClean="0"/>
              <a:t>learning by doing</a:t>
            </a:r>
            <a:r>
              <a:rPr lang="es-ES" sz="1100" smtClean="0"/>
              <a:t> como actividad abierta.</a:t>
            </a:r>
          </a:p>
          <a:p>
            <a:pPr marL="0" indent="0" algn="just" eaLnBrk="1" hangingPunct="1">
              <a:lnSpc>
                <a:spcPct val="80000"/>
              </a:lnSpc>
              <a:buFont typeface="Arial" charset="0"/>
              <a:buNone/>
            </a:pPr>
            <a:endParaRPr lang="es-ES" sz="800" smtClean="0"/>
          </a:p>
        </p:txBody>
      </p:sp>
      <p:sp>
        <p:nvSpPr>
          <p:cNvPr id="4" name="3 Marcador de contenido"/>
          <p:cNvSpPr>
            <a:spLocks noGrp="1"/>
          </p:cNvSpPr>
          <p:nvPr>
            <p:ph sz="half" idx="2"/>
          </p:nvPr>
        </p:nvSpPr>
        <p:spPr>
          <a:xfrm>
            <a:off x="5634038" y="342900"/>
            <a:ext cx="4813300" cy="6767513"/>
          </a:xfrm>
          <a:ln>
            <a:solidFill>
              <a:srgbClr val="0000FF"/>
            </a:solidFill>
          </a:ln>
        </p:spPr>
        <p:txBody>
          <a:bodyPr/>
          <a:lstStyle/>
          <a:p>
            <a:pPr marL="0" indent="0" algn="just" eaLnBrk="1" hangingPunct="1">
              <a:lnSpc>
                <a:spcPct val="80000"/>
              </a:lnSpc>
              <a:buFont typeface="Arial" charset="0"/>
              <a:buNone/>
              <a:defRPr/>
            </a:pPr>
            <a:endParaRPr lang="es-ES" sz="1200" smtClean="0">
              <a:solidFill>
                <a:srgbClr val="558ED5"/>
              </a:solidFill>
            </a:endParaRPr>
          </a:p>
          <a:p>
            <a:pPr marL="0" indent="0" algn="just" eaLnBrk="1" hangingPunct="1">
              <a:lnSpc>
                <a:spcPct val="80000"/>
              </a:lnSpc>
              <a:buFont typeface="Arial" charset="0"/>
              <a:buNone/>
              <a:defRPr/>
            </a:pPr>
            <a:endParaRPr lang="es-ES" sz="1200" smtClean="0">
              <a:solidFill>
                <a:srgbClr val="558ED5"/>
              </a:solidFill>
            </a:endParaRPr>
          </a:p>
          <a:p>
            <a:pPr marL="0" indent="0" algn="just" eaLnBrk="1" hangingPunct="1">
              <a:lnSpc>
                <a:spcPct val="80000"/>
              </a:lnSpc>
              <a:buFont typeface="Arial" charset="0"/>
              <a:buNone/>
              <a:defRPr/>
            </a:pPr>
            <a:r>
              <a:rPr lang="es-ES" sz="1200" smtClean="0">
                <a:solidFill>
                  <a:srgbClr val="558ED5"/>
                </a:solidFill>
              </a:rPr>
              <a:t>El </a:t>
            </a:r>
            <a:r>
              <a:rPr lang="es-ES" sz="1200" b="1" i="1" smtClean="0">
                <a:solidFill>
                  <a:srgbClr val="558ED5"/>
                </a:solidFill>
              </a:rPr>
              <a:t>Foro Para la Gestión del Consenso</a:t>
            </a:r>
            <a:r>
              <a:rPr lang="es-ES" sz="1200" smtClean="0">
                <a:solidFill>
                  <a:srgbClr val="558ED5"/>
                </a:solidFill>
              </a:rPr>
              <a:t> (FOCO) es fruto del trabajo colaborativo entre </a:t>
            </a:r>
            <a:r>
              <a:rPr lang="es-ES" sz="1200" smtClean="0">
                <a:solidFill>
                  <a:schemeClr val="accent1"/>
                </a:solidFill>
              </a:rPr>
              <a:t>profesionales</a:t>
            </a:r>
            <a:r>
              <a:rPr lang="es-ES" sz="1200" smtClean="0">
                <a:solidFill>
                  <a:srgbClr val="558ED5"/>
                </a:solidFill>
              </a:rPr>
              <a:t> comprometidas con la “gestión de conflictos”. Está compuesto por </a:t>
            </a:r>
            <a:r>
              <a:rPr lang="es-ES" sz="1200" b="1" i="1" smtClean="0">
                <a:solidFill>
                  <a:srgbClr val="558ED5"/>
                </a:solidFill>
              </a:rPr>
              <a:t>Rosana Gallardo Campos</a:t>
            </a:r>
            <a:r>
              <a:rPr lang="es-ES" sz="1200" smtClean="0">
                <a:solidFill>
                  <a:srgbClr val="558ED5"/>
                </a:solidFill>
              </a:rPr>
              <a:t>, Inspectora de Policía Local, Licenciada en Filosofía y Ciencias de la Educación, Máster en Ciencias Policiales y en Protección Civil, Experta Universitaria en Educación Vial y Especialista universitaria en Convivencia Escolar; Profesora de la Escuela de Policías de la Comunidad Valenciana, actualmente dirige y gestiona la UMEPOL, Unidad de Mediación Policial de Vila-real, </a:t>
            </a:r>
            <a:r>
              <a:rPr lang="es-ES" sz="1200" b="1" i="1" smtClean="0">
                <a:solidFill>
                  <a:srgbClr val="558ED5"/>
                </a:solidFill>
              </a:rPr>
              <a:t>Jordi Pérez Montiel</a:t>
            </a:r>
            <a:r>
              <a:rPr lang="es-ES" sz="1200" smtClean="0">
                <a:solidFill>
                  <a:srgbClr val="558ED5"/>
                </a:solidFill>
              </a:rPr>
              <a:t>, Psicólogo clínico, mediador desde 1996, Presidente de la Associació d’Operadors Familiars i Socials, profesor en el Máster de Intervención y Mediación Familiar la UJI y en el Grado de Derecho de la UJI y </a:t>
            </a:r>
            <a:r>
              <a:rPr lang="es-ES" sz="1200" b="1" i="1" smtClean="0">
                <a:solidFill>
                  <a:srgbClr val="558ED5"/>
                </a:solidFill>
              </a:rPr>
              <a:t>Carmen Lázaro Guillamón</a:t>
            </a:r>
            <a:r>
              <a:rPr lang="es-ES" sz="1200" smtClean="0">
                <a:solidFill>
                  <a:srgbClr val="558ED5"/>
                </a:solidFill>
              </a:rPr>
              <a:t>, profesora de Derecho romano de la Universitat Jaume I y colaboradora del Grupo de Investigación Interdisciplinar Mediación, Derecho y Familia de la Universitat Ramon Llull –ESADE-.</a:t>
            </a:r>
          </a:p>
          <a:p>
            <a:pPr marL="0" indent="0" algn="ctr" eaLnBrk="1" hangingPunct="1">
              <a:lnSpc>
                <a:spcPct val="80000"/>
              </a:lnSpc>
              <a:buFont typeface="Arial" charset="0"/>
              <a:buNone/>
              <a:defRPr/>
            </a:pPr>
            <a:endParaRPr lang="es-ES" sz="1200" smtClean="0">
              <a:solidFill>
                <a:srgbClr val="558ED5"/>
              </a:solidFill>
            </a:endParaRPr>
          </a:p>
          <a:p>
            <a:pPr marL="0" indent="0" algn="ctr" eaLnBrk="1" hangingPunct="1">
              <a:lnSpc>
                <a:spcPct val="80000"/>
              </a:lnSpc>
              <a:buFont typeface="Arial" charset="0"/>
              <a:buNone/>
              <a:defRPr/>
            </a:pPr>
            <a:endParaRPr lang="ca-ES" sz="1800" b="1" smtClean="0"/>
          </a:p>
          <a:p>
            <a:pPr marL="0" indent="0" algn="ctr" eaLnBrk="1" hangingPunct="1">
              <a:lnSpc>
                <a:spcPct val="80000"/>
              </a:lnSpc>
              <a:buFont typeface="Arial" charset="0"/>
              <a:buNone/>
              <a:defRPr/>
            </a:pPr>
            <a:r>
              <a:rPr lang="ca-ES" sz="1600" b="1" smtClean="0">
                <a:solidFill>
                  <a:srgbClr val="558ED5"/>
                </a:solidFill>
                <a:effectLst>
                  <a:outerShdw blurRad="38100" dist="38100" dir="2700000" algn="tl">
                    <a:srgbClr val="C0C0C0"/>
                  </a:outerShdw>
                </a:effectLst>
              </a:rPr>
              <a:t>Actividades</a:t>
            </a:r>
          </a:p>
          <a:p>
            <a:pPr marL="0" indent="0" algn="ctr" eaLnBrk="1" hangingPunct="1">
              <a:lnSpc>
                <a:spcPct val="80000"/>
              </a:lnSpc>
              <a:buFont typeface="Arial" charset="0"/>
              <a:buNone/>
              <a:defRPr/>
            </a:pPr>
            <a:endParaRPr lang="ca-ES" sz="1600" b="1" smtClean="0">
              <a:solidFill>
                <a:srgbClr val="558ED5"/>
              </a:solidFill>
              <a:effectLst>
                <a:outerShdw blurRad="38100" dist="38100" dir="2700000" algn="tl">
                  <a:srgbClr val="C0C0C0"/>
                </a:outerShdw>
              </a:effectLst>
            </a:endParaRPr>
          </a:p>
          <a:p>
            <a:pPr marL="0" indent="0" algn="just" eaLnBrk="1" hangingPunct="1">
              <a:lnSpc>
                <a:spcPct val="80000"/>
              </a:lnSpc>
              <a:defRPr/>
            </a:pPr>
            <a:r>
              <a:rPr lang="ca-ES" sz="1600" b="1" smtClean="0"/>
              <a:t>20 de marzo de 13.00 a 15.00 –aula JB2 de la Facultad de Ciencias Jurídicas y Económicas de la UJI-</a:t>
            </a:r>
          </a:p>
          <a:p>
            <a:pPr marL="173038" lvl="1" indent="0" algn="just" eaLnBrk="1" hangingPunct="1">
              <a:lnSpc>
                <a:spcPct val="80000"/>
              </a:lnSpc>
              <a:buFont typeface="Arial" charset="0"/>
              <a:buNone/>
              <a:defRPr/>
            </a:pPr>
            <a:r>
              <a:rPr lang="ca-ES" sz="1600" b="1" i="1" smtClean="0">
                <a:solidFill>
                  <a:srgbClr val="558ED5"/>
                </a:solidFill>
              </a:rPr>
              <a:t>Role playing: La Mediación, una vivencia práctica. </a:t>
            </a:r>
          </a:p>
          <a:p>
            <a:pPr marL="0" indent="0" algn="just" eaLnBrk="1" hangingPunct="1">
              <a:lnSpc>
                <a:spcPct val="80000"/>
              </a:lnSpc>
              <a:defRPr/>
            </a:pPr>
            <a:endParaRPr lang="es-ES" sz="1600" b="1" i="1" smtClean="0">
              <a:solidFill>
                <a:srgbClr val="558ED5"/>
              </a:solidFill>
            </a:endParaRPr>
          </a:p>
          <a:p>
            <a:pPr marL="0" indent="0" algn="just" eaLnBrk="1" hangingPunct="1">
              <a:lnSpc>
                <a:spcPct val="80000"/>
              </a:lnSpc>
              <a:defRPr/>
            </a:pPr>
            <a:r>
              <a:rPr lang="ca-ES" sz="1600" b="1" smtClean="0"/>
              <a:t>17 de abril de 13.00 a 15.00 –aula JB2 de la Facultad de Ciencias Jurídicas y Económicas de la UJI- </a:t>
            </a:r>
          </a:p>
          <a:p>
            <a:pPr marL="173038" lvl="1" indent="0" algn="just" eaLnBrk="1" hangingPunct="1">
              <a:lnSpc>
                <a:spcPct val="80000"/>
              </a:lnSpc>
              <a:buFont typeface="Arial" charset="0"/>
              <a:buNone/>
              <a:defRPr/>
            </a:pPr>
            <a:r>
              <a:rPr lang="ca-ES" sz="1600" b="1" i="1" smtClean="0">
                <a:solidFill>
                  <a:srgbClr val="558ED5"/>
                </a:solidFill>
              </a:rPr>
              <a:t>Conferencia: “La Mediación, herramienta para el Cambio Social”.</a:t>
            </a:r>
          </a:p>
          <a:p>
            <a:pPr marL="0" indent="0" algn="just" eaLnBrk="1" hangingPunct="1">
              <a:lnSpc>
                <a:spcPct val="80000"/>
              </a:lnSpc>
              <a:defRPr/>
            </a:pPr>
            <a:endParaRPr lang="es-ES" sz="1600" i="1" smtClean="0">
              <a:solidFill>
                <a:srgbClr val="558ED5"/>
              </a:solidFill>
            </a:endParaRPr>
          </a:p>
          <a:p>
            <a:pPr marL="0" indent="0" algn="just" eaLnBrk="1" hangingPunct="1">
              <a:lnSpc>
                <a:spcPct val="80000"/>
              </a:lnSpc>
              <a:defRPr/>
            </a:pPr>
            <a:r>
              <a:rPr lang="ca-ES" sz="1600" b="1" smtClean="0"/>
              <a:t>22 de mayo de 11.00 a </a:t>
            </a:r>
            <a:r>
              <a:rPr lang="ca-ES" sz="1600" smtClean="0"/>
              <a:t>13.00 -Casal de Festes de Vila-real, en la C/ Miralcamp. </a:t>
            </a:r>
          </a:p>
          <a:p>
            <a:pPr marL="173038" lvl="1" indent="0" algn="just" eaLnBrk="1" hangingPunct="1">
              <a:lnSpc>
                <a:spcPct val="80000"/>
              </a:lnSpc>
              <a:buFont typeface="Arial" charset="0"/>
              <a:buNone/>
              <a:defRPr/>
            </a:pPr>
            <a:r>
              <a:rPr lang="ca-ES" sz="1600" b="1" i="1" smtClean="0">
                <a:solidFill>
                  <a:srgbClr val="558ED5"/>
                </a:solidFill>
              </a:rPr>
              <a:t>World Café: La Mediación Policial: el retorno a la Autoridad Moral.</a:t>
            </a:r>
            <a:endParaRPr lang="es-ES" sz="1600" b="1" i="1" smtClean="0">
              <a:solidFill>
                <a:srgbClr val="558ED5"/>
              </a:solidFill>
            </a:endParaRPr>
          </a:p>
          <a:p>
            <a:pPr marL="0" indent="0" eaLnBrk="1" hangingPunct="1">
              <a:lnSpc>
                <a:spcPct val="80000"/>
              </a:lnSpc>
              <a:buFont typeface="Arial" charset="0"/>
              <a:buNone/>
              <a:defRPr/>
            </a:pPr>
            <a:endParaRPr lang="es-ES" sz="1800" smtClean="0"/>
          </a:p>
          <a:p>
            <a:pPr marL="0" indent="0" eaLnBrk="1" hangingPunct="1">
              <a:lnSpc>
                <a:spcPct val="80000"/>
              </a:lnSpc>
              <a:defRPr/>
            </a:pPr>
            <a:endParaRPr lang="es-ES" sz="18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TC101859868[[fn=Thermal]]</Template>
  <TotalTime>129</TotalTime>
  <Words>954</Words>
  <Application>Microsoft Office PowerPoint</Application>
  <PresentationFormat>Personalizado</PresentationFormat>
  <Paragraphs>32</Paragraphs>
  <Slides>2</Slides>
  <Notes>0</Notes>
  <HiddenSlides>0</HiddenSlides>
  <MMClips>0</MMClips>
  <ScaleCrop>false</ScaleCrop>
  <HeadingPairs>
    <vt:vector size="6" baseType="variant">
      <vt:variant>
        <vt:lpstr>Fuentes usadas</vt:lpstr>
      </vt:variant>
      <vt:variant>
        <vt:i4>3</vt:i4>
      </vt:variant>
      <vt:variant>
        <vt:lpstr>Plantilla de diseño</vt:lpstr>
      </vt:variant>
      <vt:variant>
        <vt:i4>1</vt:i4>
      </vt:variant>
      <vt:variant>
        <vt:lpstr>Títulos de diapositiva</vt:lpstr>
      </vt:variant>
      <vt:variant>
        <vt:i4>2</vt:i4>
      </vt:variant>
    </vt:vector>
  </HeadingPairs>
  <TitlesOfParts>
    <vt:vector size="6" baseType="lpstr">
      <vt:lpstr>Arial</vt:lpstr>
      <vt:lpstr>Calibri</vt:lpstr>
      <vt:lpstr>Arial Narrow</vt:lpstr>
      <vt:lpstr>Tema de Office</vt:lpstr>
      <vt:lpstr>Diapositiva 1</vt:lpstr>
      <vt:lpstr>Diapositiva 2</vt:lpstr>
    </vt:vector>
  </TitlesOfParts>
  <Company>Universitat Jaume 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Servei d'informàtica</dc:creator>
  <cp:lastModifiedBy>afranch</cp:lastModifiedBy>
  <cp:revision>15</cp:revision>
  <cp:lastPrinted>2013-03-01T18:40:05Z</cp:lastPrinted>
  <dcterms:created xsi:type="dcterms:W3CDTF">2013-02-27T11:23:07Z</dcterms:created>
  <dcterms:modified xsi:type="dcterms:W3CDTF">2013-03-11T15:31:11Z</dcterms:modified>
</cp:coreProperties>
</file>